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8" r:id="rId1"/>
  </p:sldMasterIdLst>
  <p:notesMasterIdLst>
    <p:notesMasterId r:id="rId13"/>
  </p:notesMasterIdLst>
  <p:sldIdLst>
    <p:sldId id="256" r:id="rId2"/>
    <p:sldId id="259" r:id="rId3"/>
    <p:sldId id="261" r:id="rId4"/>
    <p:sldId id="262" r:id="rId5"/>
    <p:sldId id="263" r:id="rId6"/>
    <p:sldId id="260" r:id="rId7"/>
    <p:sldId id="268" r:id="rId8"/>
    <p:sldId id="264" r:id="rId9"/>
    <p:sldId id="265" r:id="rId10"/>
    <p:sldId id="266" r:id="rId11"/>
    <p:sldId id="267" r:id="rId12"/>
  </p:sldIdLst>
  <p:sldSz cx="9144000" cy="6858000" type="screen4x3"/>
  <p:notesSz cx="6858000" cy="91440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2607"/>
    <a:srgbClr val="BC2006"/>
    <a:srgbClr val="008C00"/>
    <a:srgbClr val="69B7CD"/>
    <a:srgbClr val="E95612"/>
    <a:srgbClr val="0066CC"/>
    <a:srgbClr val="DD4B08"/>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48" autoAdjust="0"/>
  </p:normalViewPr>
  <p:slideViewPr>
    <p:cSldViewPr>
      <p:cViewPr varScale="1">
        <p:scale>
          <a:sx n="61" d="100"/>
          <a:sy n="61" d="100"/>
        </p:scale>
        <p:origin x="924"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BBBBD3-467A-4E1A-99E0-9A78F814E672}"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D752A85-D0B1-4583-B1C5-366F892297ED}">
      <dgm:prSet/>
      <dgm:spPr/>
      <dgm:t>
        <a:bodyPr/>
        <a:lstStyle/>
        <a:p>
          <a:r>
            <a:rPr lang="en-US"/>
            <a:t>Run Anywhere</a:t>
          </a:r>
        </a:p>
      </dgm:t>
    </dgm:pt>
    <dgm:pt modelId="{9D8FAA32-8B34-4970-94E1-490D40BFFAFE}" type="parTrans" cxnId="{495E6130-20D3-4724-A7D7-A87BB37ECD64}">
      <dgm:prSet/>
      <dgm:spPr/>
      <dgm:t>
        <a:bodyPr/>
        <a:lstStyle/>
        <a:p>
          <a:endParaRPr lang="en-US"/>
        </a:p>
      </dgm:t>
    </dgm:pt>
    <dgm:pt modelId="{557ED6FE-62A1-4570-B619-CD6DA9FB0BD4}" type="sibTrans" cxnId="{495E6130-20D3-4724-A7D7-A87BB37ECD64}">
      <dgm:prSet/>
      <dgm:spPr/>
      <dgm:t>
        <a:bodyPr/>
        <a:lstStyle/>
        <a:p>
          <a:endParaRPr lang="en-US"/>
        </a:p>
      </dgm:t>
    </dgm:pt>
    <dgm:pt modelId="{BC4CE9CB-32F8-459A-B21C-5D4B9320754C}">
      <dgm:prSet/>
      <dgm:spPr/>
      <dgm:t>
        <a:bodyPr/>
        <a:lstStyle/>
        <a:p>
          <a:r>
            <a:rPr lang="en-US"/>
            <a:t>Improve Resource Utilization</a:t>
          </a:r>
        </a:p>
      </dgm:t>
    </dgm:pt>
    <dgm:pt modelId="{AB9F309C-7F36-49F0-8E90-5DF5D7DB01D2}" type="parTrans" cxnId="{25971DFF-BA3D-4CEB-AE0E-C9BB0F42F773}">
      <dgm:prSet/>
      <dgm:spPr/>
      <dgm:t>
        <a:bodyPr/>
        <a:lstStyle/>
        <a:p>
          <a:endParaRPr lang="en-US"/>
        </a:p>
      </dgm:t>
    </dgm:pt>
    <dgm:pt modelId="{6E0AE3C0-A31B-4810-804D-F0912990BF4F}" type="sibTrans" cxnId="{25971DFF-BA3D-4CEB-AE0E-C9BB0F42F773}">
      <dgm:prSet/>
      <dgm:spPr/>
      <dgm:t>
        <a:bodyPr/>
        <a:lstStyle/>
        <a:p>
          <a:endParaRPr lang="en-US"/>
        </a:p>
      </dgm:t>
    </dgm:pt>
    <dgm:pt modelId="{47CB4B35-3276-40D8-B559-CFED41A29E1A}">
      <dgm:prSet/>
      <dgm:spPr/>
      <dgm:t>
        <a:bodyPr/>
        <a:lstStyle/>
        <a:p>
          <a:r>
            <a:rPr lang="en-US"/>
            <a:t>Scale Quickly</a:t>
          </a:r>
        </a:p>
      </dgm:t>
    </dgm:pt>
    <dgm:pt modelId="{7C21FB11-24DB-4C14-B1A9-C087337E3972}" type="parTrans" cxnId="{6525021F-47B1-4EED-80DC-DB6E7A617FF9}">
      <dgm:prSet/>
      <dgm:spPr/>
      <dgm:t>
        <a:bodyPr/>
        <a:lstStyle/>
        <a:p>
          <a:endParaRPr lang="en-US"/>
        </a:p>
      </dgm:t>
    </dgm:pt>
    <dgm:pt modelId="{5B3834B5-D0ED-4C83-AD14-C352F96D51AE}" type="sibTrans" cxnId="{6525021F-47B1-4EED-80DC-DB6E7A617FF9}">
      <dgm:prSet/>
      <dgm:spPr/>
      <dgm:t>
        <a:bodyPr/>
        <a:lstStyle/>
        <a:p>
          <a:endParaRPr lang="en-US"/>
        </a:p>
      </dgm:t>
    </dgm:pt>
    <dgm:pt modelId="{6DB5EE48-BACB-4176-A195-46F61B2DC36D}" type="pres">
      <dgm:prSet presAssocID="{F7BBBBD3-467A-4E1A-99E0-9A78F814E672}" presName="root" presStyleCnt="0">
        <dgm:presLayoutVars>
          <dgm:dir/>
          <dgm:resizeHandles val="exact"/>
        </dgm:presLayoutVars>
      </dgm:prSet>
      <dgm:spPr/>
    </dgm:pt>
    <dgm:pt modelId="{46F7EEE9-1001-4CE9-AA82-4585E044CE1C}" type="pres">
      <dgm:prSet presAssocID="{8D752A85-D0B1-4583-B1C5-366F892297ED}" presName="compNode" presStyleCnt="0"/>
      <dgm:spPr/>
    </dgm:pt>
    <dgm:pt modelId="{E55BBE52-A34E-4B34-8177-57D4A2E71FAC}" type="pres">
      <dgm:prSet presAssocID="{8D752A85-D0B1-4583-B1C5-366F892297ED}" presName="bgRect" presStyleLbl="bgShp" presStyleIdx="0" presStyleCnt="3"/>
      <dgm:spPr/>
    </dgm:pt>
    <dgm:pt modelId="{27F9CF2D-013B-4EB6-8278-4A62D897D5F2}" type="pres">
      <dgm:prSet presAssocID="{8D752A85-D0B1-4583-B1C5-366F892297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C19F444A-1FBF-4F0C-B75B-9ED683B85210}" type="pres">
      <dgm:prSet presAssocID="{8D752A85-D0B1-4583-B1C5-366F892297ED}" presName="spaceRect" presStyleCnt="0"/>
      <dgm:spPr/>
    </dgm:pt>
    <dgm:pt modelId="{EBAF3C89-35FF-42CF-A4F7-994E30C11E2F}" type="pres">
      <dgm:prSet presAssocID="{8D752A85-D0B1-4583-B1C5-366F892297ED}" presName="parTx" presStyleLbl="revTx" presStyleIdx="0" presStyleCnt="3">
        <dgm:presLayoutVars>
          <dgm:chMax val="0"/>
          <dgm:chPref val="0"/>
        </dgm:presLayoutVars>
      </dgm:prSet>
      <dgm:spPr/>
    </dgm:pt>
    <dgm:pt modelId="{C029E100-274A-4EBC-886E-BDF9D8AF1BDF}" type="pres">
      <dgm:prSet presAssocID="{557ED6FE-62A1-4570-B619-CD6DA9FB0BD4}" presName="sibTrans" presStyleCnt="0"/>
      <dgm:spPr/>
    </dgm:pt>
    <dgm:pt modelId="{14AE6C68-DC6A-4004-9237-1E3A8DB1F836}" type="pres">
      <dgm:prSet presAssocID="{BC4CE9CB-32F8-459A-B21C-5D4B9320754C}" presName="compNode" presStyleCnt="0"/>
      <dgm:spPr/>
    </dgm:pt>
    <dgm:pt modelId="{A06590E0-116B-4391-AD78-F0ABC51C1B17}" type="pres">
      <dgm:prSet presAssocID="{BC4CE9CB-32F8-459A-B21C-5D4B9320754C}" presName="bgRect" presStyleLbl="bgShp" presStyleIdx="1" presStyleCnt="3"/>
      <dgm:spPr/>
    </dgm:pt>
    <dgm:pt modelId="{B80BCB37-F94F-4FB6-962F-6F899D1C593B}" type="pres">
      <dgm:prSet presAssocID="{BC4CE9CB-32F8-459A-B21C-5D4B932075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696F90B0-1F94-4676-89E8-81AEE44CF61E}" type="pres">
      <dgm:prSet presAssocID="{BC4CE9CB-32F8-459A-B21C-5D4B9320754C}" presName="spaceRect" presStyleCnt="0"/>
      <dgm:spPr/>
    </dgm:pt>
    <dgm:pt modelId="{8645A3E4-9A2E-4ADF-ADD4-24ACB0AAC346}" type="pres">
      <dgm:prSet presAssocID="{BC4CE9CB-32F8-459A-B21C-5D4B9320754C}" presName="parTx" presStyleLbl="revTx" presStyleIdx="1" presStyleCnt="3">
        <dgm:presLayoutVars>
          <dgm:chMax val="0"/>
          <dgm:chPref val="0"/>
        </dgm:presLayoutVars>
      </dgm:prSet>
      <dgm:spPr/>
    </dgm:pt>
    <dgm:pt modelId="{6A5C51DC-A4E1-4FA1-AF2A-B13583A7F0DB}" type="pres">
      <dgm:prSet presAssocID="{6E0AE3C0-A31B-4810-804D-F0912990BF4F}" presName="sibTrans" presStyleCnt="0"/>
      <dgm:spPr/>
    </dgm:pt>
    <dgm:pt modelId="{07DD8D27-31EB-4323-99E8-2D81A68EFFA8}" type="pres">
      <dgm:prSet presAssocID="{47CB4B35-3276-40D8-B559-CFED41A29E1A}" presName="compNode" presStyleCnt="0"/>
      <dgm:spPr/>
    </dgm:pt>
    <dgm:pt modelId="{6B7C589A-3B53-4CB5-98AE-23B4E41EE20E}" type="pres">
      <dgm:prSet presAssocID="{47CB4B35-3276-40D8-B559-CFED41A29E1A}" presName="bgRect" presStyleLbl="bgShp" presStyleIdx="2" presStyleCnt="3"/>
      <dgm:spPr/>
    </dgm:pt>
    <dgm:pt modelId="{22F9D2FF-279D-496B-8B44-C57D86529F12}" type="pres">
      <dgm:prSet presAssocID="{47CB4B35-3276-40D8-B559-CFED41A29E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7011670B-6B31-45DF-ADAB-C63018347F3B}" type="pres">
      <dgm:prSet presAssocID="{47CB4B35-3276-40D8-B559-CFED41A29E1A}" presName="spaceRect" presStyleCnt="0"/>
      <dgm:spPr/>
    </dgm:pt>
    <dgm:pt modelId="{C4461C46-CC5B-49EF-90DA-56F9E356F7D8}" type="pres">
      <dgm:prSet presAssocID="{47CB4B35-3276-40D8-B559-CFED41A29E1A}" presName="parTx" presStyleLbl="revTx" presStyleIdx="2" presStyleCnt="3">
        <dgm:presLayoutVars>
          <dgm:chMax val="0"/>
          <dgm:chPref val="0"/>
        </dgm:presLayoutVars>
      </dgm:prSet>
      <dgm:spPr/>
    </dgm:pt>
  </dgm:ptLst>
  <dgm:cxnLst>
    <dgm:cxn modelId="{6525021F-47B1-4EED-80DC-DB6E7A617FF9}" srcId="{F7BBBBD3-467A-4E1A-99E0-9A78F814E672}" destId="{47CB4B35-3276-40D8-B559-CFED41A29E1A}" srcOrd="2" destOrd="0" parTransId="{7C21FB11-24DB-4C14-B1A9-C087337E3972}" sibTransId="{5B3834B5-D0ED-4C83-AD14-C352F96D51AE}"/>
    <dgm:cxn modelId="{E1707121-BD64-4988-B3D1-1209F345DB28}" type="presOf" srcId="{F7BBBBD3-467A-4E1A-99E0-9A78F814E672}" destId="{6DB5EE48-BACB-4176-A195-46F61B2DC36D}" srcOrd="0" destOrd="0" presId="urn:microsoft.com/office/officeart/2018/2/layout/IconVerticalSolidList"/>
    <dgm:cxn modelId="{495E6130-20D3-4724-A7D7-A87BB37ECD64}" srcId="{F7BBBBD3-467A-4E1A-99E0-9A78F814E672}" destId="{8D752A85-D0B1-4583-B1C5-366F892297ED}" srcOrd="0" destOrd="0" parTransId="{9D8FAA32-8B34-4970-94E1-490D40BFFAFE}" sibTransId="{557ED6FE-62A1-4570-B619-CD6DA9FB0BD4}"/>
    <dgm:cxn modelId="{44115C31-7C92-436E-8A5C-C451261BEFD6}" type="presOf" srcId="{47CB4B35-3276-40D8-B559-CFED41A29E1A}" destId="{C4461C46-CC5B-49EF-90DA-56F9E356F7D8}" srcOrd="0" destOrd="0" presId="urn:microsoft.com/office/officeart/2018/2/layout/IconVerticalSolidList"/>
    <dgm:cxn modelId="{82BCBD87-9450-4CE1-A0A4-B68948782C77}" type="presOf" srcId="{BC4CE9CB-32F8-459A-B21C-5D4B9320754C}" destId="{8645A3E4-9A2E-4ADF-ADD4-24ACB0AAC346}" srcOrd="0" destOrd="0" presId="urn:microsoft.com/office/officeart/2018/2/layout/IconVerticalSolidList"/>
    <dgm:cxn modelId="{FD9E57A1-AF98-43F7-AA08-AF5FB7755FAE}" type="presOf" srcId="{8D752A85-D0B1-4583-B1C5-366F892297ED}" destId="{EBAF3C89-35FF-42CF-A4F7-994E30C11E2F}" srcOrd="0" destOrd="0" presId="urn:microsoft.com/office/officeart/2018/2/layout/IconVerticalSolidList"/>
    <dgm:cxn modelId="{25971DFF-BA3D-4CEB-AE0E-C9BB0F42F773}" srcId="{F7BBBBD3-467A-4E1A-99E0-9A78F814E672}" destId="{BC4CE9CB-32F8-459A-B21C-5D4B9320754C}" srcOrd="1" destOrd="0" parTransId="{AB9F309C-7F36-49F0-8E90-5DF5D7DB01D2}" sibTransId="{6E0AE3C0-A31B-4810-804D-F0912990BF4F}"/>
    <dgm:cxn modelId="{8502FA15-DD2B-4D5A-B350-00BFD41FCBD2}" type="presParOf" srcId="{6DB5EE48-BACB-4176-A195-46F61B2DC36D}" destId="{46F7EEE9-1001-4CE9-AA82-4585E044CE1C}" srcOrd="0" destOrd="0" presId="urn:microsoft.com/office/officeart/2018/2/layout/IconVerticalSolidList"/>
    <dgm:cxn modelId="{2A283890-02B4-4CDE-9510-ACC8F640E736}" type="presParOf" srcId="{46F7EEE9-1001-4CE9-AA82-4585E044CE1C}" destId="{E55BBE52-A34E-4B34-8177-57D4A2E71FAC}" srcOrd="0" destOrd="0" presId="urn:microsoft.com/office/officeart/2018/2/layout/IconVerticalSolidList"/>
    <dgm:cxn modelId="{BBC72159-ED53-4259-836F-D8F23CAC9E5E}" type="presParOf" srcId="{46F7EEE9-1001-4CE9-AA82-4585E044CE1C}" destId="{27F9CF2D-013B-4EB6-8278-4A62D897D5F2}" srcOrd="1" destOrd="0" presId="urn:microsoft.com/office/officeart/2018/2/layout/IconVerticalSolidList"/>
    <dgm:cxn modelId="{949559A4-6B59-4FF3-8F03-FA488E5A6C52}" type="presParOf" srcId="{46F7EEE9-1001-4CE9-AA82-4585E044CE1C}" destId="{C19F444A-1FBF-4F0C-B75B-9ED683B85210}" srcOrd="2" destOrd="0" presId="urn:microsoft.com/office/officeart/2018/2/layout/IconVerticalSolidList"/>
    <dgm:cxn modelId="{1891113C-8BD8-4028-B454-39D02BCA5FF8}" type="presParOf" srcId="{46F7EEE9-1001-4CE9-AA82-4585E044CE1C}" destId="{EBAF3C89-35FF-42CF-A4F7-994E30C11E2F}" srcOrd="3" destOrd="0" presId="urn:microsoft.com/office/officeart/2018/2/layout/IconVerticalSolidList"/>
    <dgm:cxn modelId="{8CFD94B1-93ED-47A5-AA58-3273BA8DE433}" type="presParOf" srcId="{6DB5EE48-BACB-4176-A195-46F61B2DC36D}" destId="{C029E100-274A-4EBC-886E-BDF9D8AF1BDF}" srcOrd="1" destOrd="0" presId="urn:microsoft.com/office/officeart/2018/2/layout/IconVerticalSolidList"/>
    <dgm:cxn modelId="{66CE0342-2FA3-4A33-832B-A989C25D827B}" type="presParOf" srcId="{6DB5EE48-BACB-4176-A195-46F61B2DC36D}" destId="{14AE6C68-DC6A-4004-9237-1E3A8DB1F836}" srcOrd="2" destOrd="0" presId="urn:microsoft.com/office/officeart/2018/2/layout/IconVerticalSolidList"/>
    <dgm:cxn modelId="{A5969E9B-84EF-4F3C-A902-D05863DEB513}" type="presParOf" srcId="{14AE6C68-DC6A-4004-9237-1E3A8DB1F836}" destId="{A06590E0-116B-4391-AD78-F0ABC51C1B17}" srcOrd="0" destOrd="0" presId="urn:microsoft.com/office/officeart/2018/2/layout/IconVerticalSolidList"/>
    <dgm:cxn modelId="{14589D31-2C43-4E46-83E2-8B06382EB1D7}" type="presParOf" srcId="{14AE6C68-DC6A-4004-9237-1E3A8DB1F836}" destId="{B80BCB37-F94F-4FB6-962F-6F899D1C593B}" srcOrd="1" destOrd="0" presId="urn:microsoft.com/office/officeart/2018/2/layout/IconVerticalSolidList"/>
    <dgm:cxn modelId="{057C0CA5-6727-4619-AD7F-D4FD1C85A782}" type="presParOf" srcId="{14AE6C68-DC6A-4004-9237-1E3A8DB1F836}" destId="{696F90B0-1F94-4676-89E8-81AEE44CF61E}" srcOrd="2" destOrd="0" presId="urn:microsoft.com/office/officeart/2018/2/layout/IconVerticalSolidList"/>
    <dgm:cxn modelId="{99C14243-EEFA-4C59-9D2F-101E843E347B}" type="presParOf" srcId="{14AE6C68-DC6A-4004-9237-1E3A8DB1F836}" destId="{8645A3E4-9A2E-4ADF-ADD4-24ACB0AAC346}" srcOrd="3" destOrd="0" presId="urn:microsoft.com/office/officeart/2018/2/layout/IconVerticalSolidList"/>
    <dgm:cxn modelId="{00E4DF27-7575-4901-BA70-1BDA3B7BAE32}" type="presParOf" srcId="{6DB5EE48-BACB-4176-A195-46F61B2DC36D}" destId="{6A5C51DC-A4E1-4FA1-AF2A-B13583A7F0DB}" srcOrd="3" destOrd="0" presId="urn:microsoft.com/office/officeart/2018/2/layout/IconVerticalSolidList"/>
    <dgm:cxn modelId="{B7AD95FB-62A1-48E6-B778-1976AEA95A6B}" type="presParOf" srcId="{6DB5EE48-BACB-4176-A195-46F61B2DC36D}" destId="{07DD8D27-31EB-4323-99E8-2D81A68EFFA8}" srcOrd="4" destOrd="0" presId="urn:microsoft.com/office/officeart/2018/2/layout/IconVerticalSolidList"/>
    <dgm:cxn modelId="{51F9FCAC-312F-4B8E-BED8-4EED4A2DD89E}" type="presParOf" srcId="{07DD8D27-31EB-4323-99E8-2D81A68EFFA8}" destId="{6B7C589A-3B53-4CB5-98AE-23B4E41EE20E}" srcOrd="0" destOrd="0" presId="urn:microsoft.com/office/officeart/2018/2/layout/IconVerticalSolidList"/>
    <dgm:cxn modelId="{E6E3402C-8349-4ABE-8A1A-1F6EE92043F4}" type="presParOf" srcId="{07DD8D27-31EB-4323-99E8-2D81A68EFFA8}" destId="{22F9D2FF-279D-496B-8B44-C57D86529F12}" srcOrd="1" destOrd="0" presId="urn:microsoft.com/office/officeart/2018/2/layout/IconVerticalSolidList"/>
    <dgm:cxn modelId="{91933D23-C9CB-4A22-8A8A-652CF47B9F33}" type="presParOf" srcId="{07DD8D27-31EB-4323-99E8-2D81A68EFFA8}" destId="{7011670B-6B31-45DF-ADAB-C63018347F3B}" srcOrd="2" destOrd="0" presId="urn:microsoft.com/office/officeart/2018/2/layout/IconVerticalSolidList"/>
    <dgm:cxn modelId="{C57B8550-285F-410F-92D4-6247A1FCB0D6}" type="presParOf" srcId="{07DD8D27-31EB-4323-99E8-2D81A68EFFA8}" destId="{C4461C46-CC5B-49EF-90DA-56F9E356F7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75C335-0BFB-4AA2-999D-E258EB76E9C1}" type="doc">
      <dgm:prSet loTypeId="urn:microsoft.com/office/officeart/2005/8/layout/pyramid2" loCatId="list" qsTypeId="urn:microsoft.com/office/officeart/2005/8/quickstyle/simple1" qsCatId="simple" csTypeId="urn:microsoft.com/office/officeart/2005/8/colors/accent1_2" csCatId="accent1" phldr="1"/>
      <dgm:spPr/>
    </dgm:pt>
    <dgm:pt modelId="{EA21EEC9-502F-4661-AE7E-337044C5116F}">
      <dgm:prSet phldrT="[Text]"/>
      <dgm:spPr/>
      <dgm:t>
        <a:bodyPr/>
        <a:lstStyle/>
        <a:p>
          <a:r>
            <a:rPr lang="en-US" dirty="0"/>
            <a:t>Build Container Image</a:t>
          </a:r>
        </a:p>
      </dgm:t>
    </dgm:pt>
    <dgm:pt modelId="{992EA1E0-353F-40A9-888E-910328D75EFD}" type="parTrans" cxnId="{6A312271-D831-4C99-B5AA-DC8C1494BE8D}">
      <dgm:prSet/>
      <dgm:spPr/>
      <dgm:t>
        <a:bodyPr/>
        <a:lstStyle/>
        <a:p>
          <a:endParaRPr lang="en-US"/>
        </a:p>
      </dgm:t>
    </dgm:pt>
    <dgm:pt modelId="{10C27354-93DE-4175-BA57-46471A054ED3}" type="sibTrans" cxnId="{6A312271-D831-4C99-B5AA-DC8C1494BE8D}">
      <dgm:prSet/>
      <dgm:spPr/>
      <dgm:t>
        <a:bodyPr/>
        <a:lstStyle/>
        <a:p>
          <a:endParaRPr lang="en-US"/>
        </a:p>
      </dgm:t>
    </dgm:pt>
    <dgm:pt modelId="{5EEF303A-B9F4-4817-A4A1-50136654D4AD}">
      <dgm:prSet phldrT="[Text]"/>
      <dgm:spPr/>
      <dgm:t>
        <a:bodyPr/>
        <a:lstStyle/>
        <a:p>
          <a:r>
            <a:rPr lang="en-US" dirty="0"/>
            <a:t>Automate Testing</a:t>
          </a:r>
        </a:p>
      </dgm:t>
    </dgm:pt>
    <dgm:pt modelId="{56CC3233-6CB5-4EDC-897C-BB292240A7B3}" type="parTrans" cxnId="{DAC428C4-96E1-4DDD-BA23-CFBEDA029500}">
      <dgm:prSet/>
      <dgm:spPr/>
      <dgm:t>
        <a:bodyPr/>
        <a:lstStyle/>
        <a:p>
          <a:endParaRPr lang="en-US"/>
        </a:p>
      </dgm:t>
    </dgm:pt>
    <dgm:pt modelId="{41042B65-47E0-46BF-8EAE-1A80C0FA299F}" type="sibTrans" cxnId="{DAC428C4-96E1-4DDD-BA23-CFBEDA029500}">
      <dgm:prSet/>
      <dgm:spPr/>
      <dgm:t>
        <a:bodyPr/>
        <a:lstStyle/>
        <a:p>
          <a:endParaRPr lang="en-US"/>
        </a:p>
      </dgm:t>
    </dgm:pt>
    <dgm:pt modelId="{D24DFDB6-2706-4BCC-8386-BA7EE107B270}">
      <dgm:prSet phldrT="[Text]"/>
      <dgm:spPr/>
      <dgm:t>
        <a:bodyPr/>
        <a:lstStyle/>
        <a:p>
          <a:r>
            <a:rPr lang="en-US" dirty="0"/>
            <a:t>Run Anywhere</a:t>
          </a:r>
        </a:p>
      </dgm:t>
    </dgm:pt>
    <dgm:pt modelId="{AA5C98D6-9769-4C09-A84F-1957ECD0B838}" type="parTrans" cxnId="{2687C3D5-6CD4-46C6-8B69-2DE8C19C07CF}">
      <dgm:prSet/>
      <dgm:spPr/>
      <dgm:t>
        <a:bodyPr/>
        <a:lstStyle/>
        <a:p>
          <a:endParaRPr lang="en-US"/>
        </a:p>
      </dgm:t>
    </dgm:pt>
    <dgm:pt modelId="{E9D42BA3-6447-4B13-AAC3-2CCA9142D7AD}" type="sibTrans" cxnId="{2687C3D5-6CD4-46C6-8B69-2DE8C19C07CF}">
      <dgm:prSet/>
      <dgm:spPr/>
      <dgm:t>
        <a:bodyPr/>
        <a:lstStyle/>
        <a:p>
          <a:endParaRPr lang="en-US"/>
        </a:p>
      </dgm:t>
    </dgm:pt>
    <dgm:pt modelId="{861DC390-91B1-4307-B3CF-9F6FA2FAD4D2}">
      <dgm:prSet phldrT="[Text]"/>
      <dgm:spPr/>
      <dgm:t>
        <a:bodyPr/>
        <a:lstStyle/>
        <a:p>
          <a:r>
            <a:rPr lang="en-US" dirty="0"/>
            <a:t>Scale Rapidly</a:t>
          </a:r>
        </a:p>
      </dgm:t>
    </dgm:pt>
    <dgm:pt modelId="{8857918F-4BC6-453B-8B8B-0A6F9EED4683}" type="parTrans" cxnId="{14CEF6D7-95E4-4CBE-80ED-650685129A98}">
      <dgm:prSet/>
      <dgm:spPr/>
      <dgm:t>
        <a:bodyPr/>
        <a:lstStyle/>
        <a:p>
          <a:endParaRPr lang="en-US"/>
        </a:p>
      </dgm:t>
    </dgm:pt>
    <dgm:pt modelId="{0488202C-55BF-4825-AC18-C4822BC62883}" type="sibTrans" cxnId="{14CEF6D7-95E4-4CBE-80ED-650685129A98}">
      <dgm:prSet/>
      <dgm:spPr/>
      <dgm:t>
        <a:bodyPr/>
        <a:lstStyle/>
        <a:p>
          <a:endParaRPr lang="en-US"/>
        </a:p>
      </dgm:t>
    </dgm:pt>
    <dgm:pt modelId="{35C18AF7-D6FD-47E6-9C87-FD568ED1B971}" type="pres">
      <dgm:prSet presAssocID="{6C75C335-0BFB-4AA2-999D-E258EB76E9C1}" presName="compositeShape" presStyleCnt="0">
        <dgm:presLayoutVars>
          <dgm:dir/>
          <dgm:resizeHandles/>
        </dgm:presLayoutVars>
      </dgm:prSet>
      <dgm:spPr/>
    </dgm:pt>
    <dgm:pt modelId="{F3E8D6C0-691C-46B6-A8F1-2CA677D7C892}" type="pres">
      <dgm:prSet presAssocID="{6C75C335-0BFB-4AA2-999D-E258EB76E9C1}" presName="pyramid" presStyleLbl="node1" presStyleIdx="0" presStyleCnt="1" custLinFactNeighborX="1099" custLinFactNeighborY="-7621"/>
      <dgm:spPr/>
    </dgm:pt>
    <dgm:pt modelId="{287A4E5E-D9E1-445D-A199-4BB3D31F0976}" type="pres">
      <dgm:prSet presAssocID="{6C75C335-0BFB-4AA2-999D-E258EB76E9C1}" presName="theList" presStyleCnt="0"/>
      <dgm:spPr/>
    </dgm:pt>
    <dgm:pt modelId="{4CA29450-7F75-4E49-A208-A794251CF934}" type="pres">
      <dgm:prSet presAssocID="{EA21EEC9-502F-4661-AE7E-337044C5116F}" presName="aNode" presStyleLbl="fgAcc1" presStyleIdx="0" presStyleCnt="4">
        <dgm:presLayoutVars>
          <dgm:bulletEnabled val="1"/>
        </dgm:presLayoutVars>
      </dgm:prSet>
      <dgm:spPr/>
    </dgm:pt>
    <dgm:pt modelId="{C7327C69-7F92-4345-A894-0E6283BC71D9}" type="pres">
      <dgm:prSet presAssocID="{EA21EEC9-502F-4661-AE7E-337044C5116F}" presName="aSpace" presStyleCnt="0"/>
      <dgm:spPr/>
    </dgm:pt>
    <dgm:pt modelId="{34862EB8-5433-49FD-89A9-FDFFFC036B42}" type="pres">
      <dgm:prSet presAssocID="{5EEF303A-B9F4-4817-A4A1-50136654D4AD}" presName="aNode" presStyleLbl="fgAcc1" presStyleIdx="1" presStyleCnt="4">
        <dgm:presLayoutVars>
          <dgm:bulletEnabled val="1"/>
        </dgm:presLayoutVars>
      </dgm:prSet>
      <dgm:spPr/>
    </dgm:pt>
    <dgm:pt modelId="{0A62A565-6BF0-4D1A-88D3-362E40B36044}" type="pres">
      <dgm:prSet presAssocID="{5EEF303A-B9F4-4817-A4A1-50136654D4AD}" presName="aSpace" presStyleCnt="0"/>
      <dgm:spPr/>
    </dgm:pt>
    <dgm:pt modelId="{6F4F839E-1A86-49D0-8607-BAEA25B9EB8F}" type="pres">
      <dgm:prSet presAssocID="{D24DFDB6-2706-4BCC-8386-BA7EE107B270}" presName="aNode" presStyleLbl="fgAcc1" presStyleIdx="2" presStyleCnt="4">
        <dgm:presLayoutVars>
          <dgm:bulletEnabled val="1"/>
        </dgm:presLayoutVars>
      </dgm:prSet>
      <dgm:spPr/>
    </dgm:pt>
    <dgm:pt modelId="{9C60ED0E-984D-48F2-BFE7-83DB50CB34AF}" type="pres">
      <dgm:prSet presAssocID="{D24DFDB6-2706-4BCC-8386-BA7EE107B270}" presName="aSpace" presStyleCnt="0"/>
      <dgm:spPr/>
    </dgm:pt>
    <dgm:pt modelId="{759486F7-3965-4B0C-B223-30762EB4AD4E}" type="pres">
      <dgm:prSet presAssocID="{861DC390-91B1-4307-B3CF-9F6FA2FAD4D2}" presName="aNode" presStyleLbl="fgAcc1" presStyleIdx="3" presStyleCnt="4">
        <dgm:presLayoutVars>
          <dgm:bulletEnabled val="1"/>
        </dgm:presLayoutVars>
      </dgm:prSet>
      <dgm:spPr/>
    </dgm:pt>
    <dgm:pt modelId="{0EE9EF0F-B146-40A1-BA93-3897717A2274}" type="pres">
      <dgm:prSet presAssocID="{861DC390-91B1-4307-B3CF-9F6FA2FAD4D2}" presName="aSpace" presStyleCnt="0"/>
      <dgm:spPr/>
    </dgm:pt>
  </dgm:ptLst>
  <dgm:cxnLst>
    <dgm:cxn modelId="{CF15B561-B829-4E22-A475-655A4272E2C6}" type="presOf" srcId="{861DC390-91B1-4307-B3CF-9F6FA2FAD4D2}" destId="{759486F7-3965-4B0C-B223-30762EB4AD4E}" srcOrd="0" destOrd="0" presId="urn:microsoft.com/office/officeart/2005/8/layout/pyramid2"/>
    <dgm:cxn modelId="{6A312271-D831-4C99-B5AA-DC8C1494BE8D}" srcId="{6C75C335-0BFB-4AA2-999D-E258EB76E9C1}" destId="{EA21EEC9-502F-4661-AE7E-337044C5116F}" srcOrd="0" destOrd="0" parTransId="{992EA1E0-353F-40A9-888E-910328D75EFD}" sibTransId="{10C27354-93DE-4175-BA57-46471A054ED3}"/>
    <dgm:cxn modelId="{0A907C83-D659-426D-8836-9EC7BEA51269}" type="presOf" srcId="{EA21EEC9-502F-4661-AE7E-337044C5116F}" destId="{4CA29450-7F75-4E49-A208-A794251CF934}" srcOrd="0" destOrd="0" presId="urn:microsoft.com/office/officeart/2005/8/layout/pyramid2"/>
    <dgm:cxn modelId="{333AA785-24B9-454A-BCE0-41CDE8C693DD}" type="presOf" srcId="{6C75C335-0BFB-4AA2-999D-E258EB76E9C1}" destId="{35C18AF7-D6FD-47E6-9C87-FD568ED1B971}" srcOrd="0" destOrd="0" presId="urn:microsoft.com/office/officeart/2005/8/layout/pyramid2"/>
    <dgm:cxn modelId="{9C09AB8E-543F-4090-908A-21FD07CB97D5}" type="presOf" srcId="{D24DFDB6-2706-4BCC-8386-BA7EE107B270}" destId="{6F4F839E-1A86-49D0-8607-BAEA25B9EB8F}" srcOrd="0" destOrd="0" presId="urn:microsoft.com/office/officeart/2005/8/layout/pyramid2"/>
    <dgm:cxn modelId="{DAC428C4-96E1-4DDD-BA23-CFBEDA029500}" srcId="{6C75C335-0BFB-4AA2-999D-E258EB76E9C1}" destId="{5EEF303A-B9F4-4817-A4A1-50136654D4AD}" srcOrd="1" destOrd="0" parTransId="{56CC3233-6CB5-4EDC-897C-BB292240A7B3}" sibTransId="{41042B65-47E0-46BF-8EAE-1A80C0FA299F}"/>
    <dgm:cxn modelId="{2687C3D5-6CD4-46C6-8B69-2DE8C19C07CF}" srcId="{6C75C335-0BFB-4AA2-999D-E258EB76E9C1}" destId="{D24DFDB6-2706-4BCC-8386-BA7EE107B270}" srcOrd="2" destOrd="0" parTransId="{AA5C98D6-9769-4C09-A84F-1957ECD0B838}" sibTransId="{E9D42BA3-6447-4B13-AAC3-2CCA9142D7AD}"/>
    <dgm:cxn modelId="{14CEF6D7-95E4-4CBE-80ED-650685129A98}" srcId="{6C75C335-0BFB-4AA2-999D-E258EB76E9C1}" destId="{861DC390-91B1-4307-B3CF-9F6FA2FAD4D2}" srcOrd="3" destOrd="0" parTransId="{8857918F-4BC6-453B-8B8B-0A6F9EED4683}" sibTransId="{0488202C-55BF-4825-AC18-C4822BC62883}"/>
    <dgm:cxn modelId="{3C52AFDE-E4EE-4CC4-AA55-D18A24BF369E}" type="presOf" srcId="{5EEF303A-B9F4-4817-A4A1-50136654D4AD}" destId="{34862EB8-5433-49FD-89A9-FDFFFC036B42}" srcOrd="0" destOrd="0" presId="urn:microsoft.com/office/officeart/2005/8/layout/pyramid2"/>
    <dgm:cxn modelId="{427DE644-D960-4562-9301-4436E3D120E9}" type="presParOf" srcId="{35C18AF7-D6FD-47E6-9C87-FD568ED1B971}" destId="{F3E8D6C0-691C-46B6-A8F1-2CA677D7C892}" srcOrd="0" destOrd="0" presId="urn:microsoft.com/office/officeart/2005/8/layout/pyramid2"/>
    <dgm:cxn modelId="{E0F444D2-7E2F-4004-BDA9-70A0CB580D1A}" type="presParOf" srcId="{35C18AF7-D6FD-47E6-9C87-FD568ED1B971}" destId="{287A4E5E-D9E1-445D-A199-4BB3D31F0976}" srcOrd="1" destOrd="0" presId="urn:microsoft.com/office/officeart/2005/8/layout/pyramid2"/>
    <dgm:cxn modelId="{E63A9F2F-57F4-43E3-80F5-38D3FC6D4D04}" type="presParOf" srcId="{287A4E5E-D9E1-445D-A199-4BB3D31F0976}" destId="{4CA29450-7F75-4E49-A208-A794251CF934}" srcOrd="0" destOrd="0" presId="urn:microsoft.com/office/officeart/2005/8/layout/pyramid2"/>
    <dgm:cxn modelId="{01D190E9-019F-4308-9962-921AF31FEA62}" type="presParOf" srcId="{287A4E5E-D9E1-445D-A199-4BB3D31F0976}" destId="{C7327C69-7F92-4345-A894-0E6283BC71D9}" srcOrd="1" destOrd="0" presId="urn:microsoft.com/office/officeart/2005/8/layout/pyramid2"/>
    <dgm:cxn modelId="{875F1B21-DE4E-4C21-930F-2C7E4BC7D8B8}" type="presParOf" srcId="{287A4E5E-D9E1-445D-A199-4BB3D31F0976}" destId="{34862EB8-5433-49FD-89A9-FDFFFC036B42}" srcOrd="2" destOrd="0" presId="urn:microsoft.com/office/officeart/2005/8/layout/pyramid2"/>
    <dgm:cxn modelId="{59781F89-588B-4FAF-B938-263EE3FC0B00}" type="presParOf" srcId="{287A4E5E-D9E1-445D-A199-4BB3D31F0976}" destId="{0A62A565-6BF0-4D1A-88D3-362E40B36044}" srcOrd="3" destOrd="0" presId="urn:microsoft.com/office/officeart/2005/8/layout/pyramid2"/>
    <dgm:cxn modelId="{1B9AD733-BDFD-452D-9404-54781E7818AA}" type="presParOf" srcId="{287A4E5E-D9E1-445D-A199-4BB3D31F0976}" destId="{6F4F839E-1A86-49D0-8607-BAEA25B9EB8F}" srcOrd="4" destOrd="0" presId="urn:microsoft.com/office/officeart/2005/8/layout/pyramid2"/>
    <dgm:cxn modelId="{2E54F10E-4E2B-438F-B294-323DB7395DD1}" type="presParOf" srcId="{287A4E5E-D9E1-445D-A199-4BB3D31F0976}" destId="{9C60ED0E-984D-48F2-BFE7-83DB50CB34AF}" srcOrd="5" destOrd="0" presId="urn:microsoft.com/office/officeart/2005/8/layout/pyramid2"/>
    <dgm:cxn modelId="{3DF0AFD8-6CB6-4B47-B140-8121260C70C3}" type="presParOf" srcId="{287A4E5E-D9E1-445D-A199-4BB3D31F0976}" destId="{759486F7-3965-4B0C-B223-30762EB4AD4E}" srcOrd="6" destOrd="0" presId="urn:microsoft.com/office/officeart/2005/8/layout/pyramid2"/>
    <dgm:cxn modelId="{84E0A073-FF90-45E9-94CD-A849975C180A}" type="presParOf" srcId="{287A4E5E-D9E1-445D-A199-4BB3D31F0976}" destId="{0EE9EF0F-B146-40A1-BA93-3897717A2274}"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BBE52-A34E-4B34-8177-57D4A2E71FAC}">
      <dsp:nvSpPr>
        <dsp:cNvPr id="0" name=""/>
        <dsp:cNvSpPr/>
      </dsp:nvSpPr>
      <dsp:spPr>
        <a:xfrm>
          <a:off x="0" y="689"/>
          <a:ext cx="5098256"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F9CF2D-013B-4EB6-8278-4A62D897D5F2}">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AF3C89-35FF-42CF-A4F7-994E30C11E2F}">
      <dsp:nvSpPr>
        <dsp:cNvPr id="0" name=""/>
        <dsp:cNvSpPr/>
      </dsp:nvSpPr>
      <dsp:spPr>
        <a:xfrm>
          <a:off x="1864015" y="689"/>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90000"/>
            </a:lnSpc>
            <a:spcBef>
              <a:spcPct val="0"/>
            </a:spcBef>
            <a:spcAft>
              <a:spcPct val="35000"/>
            </a:spcAft>
            <a:buNone/>
          </a:pPr>
          <a:r>
            <a:rPr lang="en-US" sz="2500" kern="1200"/>
            <a:t>Run Anywhere</a:t>
          </a:r>
        </a:p>
      </dsp:txBody>
      <dsp:txXfrm>
        <a:off x="1864015" y="689"/>
        <a:ext cx="3234240" cy="1613866"/>
      </dsp:txXfrm>
    </dsp:sp>
    <dsp:sp modelId="{A06590E0-116B-4391-AD78-F0ABC51C1B17}">
      <dsp:nvSpPr>
        <dsp:cNvPr id="0" name=""/>
        <dsp:cNvSpPr/>
      </dsp:nvSpPr>
      <dsp:spPr>
        <a:xfrm>
          <a:off x="0" y="2018022"/>
          <a:ext cx="5098256"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BCB37-F94F-4FB6-962F-6F899D1C593B}">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45A3E4-9A2E-4ADF-ADD4-24ACB0AAC346}">
      <dsp:nvSpPr>
        <dsp:cNvPr id="0" name=""/>
        <dsp:cNvSpPr/>
      </dsp:nvSpPr>
      <dsp:spPr>
        <a:xfrm>
          <a:off x="1864015" y="2018022"/>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90000"/>
            </a:lnSpc>
            <a:spcBef>
              <a:spcPct val="0"/>
            </a:spcBef>
            <a:spcAft>
              <a:spcPct val="35000"/>
            </a:spcAft>
            <a:buNone/>
          </a:pPr>
          <a:r>
            <a:rPr lang="en-US" sz="2500" kern="1200"/>
            <a:t>Improve Resource Utilization</a:t>
          </a:r>
        </a:p>
      </dsp:txBody>
      <dsp:txXfrm>
        <a:off x="1864015" y="2018022"/>
        <a:ext cx="3234240" cy="1613866"/>
      </dsp:txXfrm>
    </dsp:sp>
    <dsp:sp modelId="{6B7C589A-3B53-4CB5-98AE-23B4E41EE20E}">
      <dsp:nvSpPr>
        <dsp:cNvPr id="0" name=""/>
        <dsp:cNvSpPr/>
      </dsp:nvSpPr>
      <dsp:spPr>
        <a:xfrm>
          <a:off x="0" y="4035355"/>
          <a:ext cx="5098256"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F9D2FF-279D-496B-8B44-C57D86529F12}">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461C46-CC5B-49EF-90DA-56F9E356F7D8}">
      <dsp:nvSpPr>
        <dsp:cNvPr id="0" name=""/>
        <dsp:cNvSpPr/>
      </dsp:nvSpPr>
      <dsp:spPr>
        <a:xfrm>
          <a:off x="1864015" y="4035355"/>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90000"/>
            </a:lnSpc>
            <a:spcBef>
              <a:spcPct val="0"/>
            </a:spcBef>
            <a:spcAft>
              <a:spcPct val="35000"/>
            </a:spcAft>
            <a:buNone/>
          </a:pPr>
          <a:r>
            <a:rPr lang="en-US" sz="2500" kern="1200"/>
            <a:t>Scale Quickly</a:t>
          </a:r>
        </a:p>
      </dsp:txBody>
      <dsp:txXfrm>
        <a:off x="1864015" y="4035355"/>
        <a:ext cx="3234240" cy="1613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8D6C0-691C-46B6-A8F1-2CA677D7C892}">
      <dsp:nvSpPr>
        <dsp:cNvPr id="0" name=""/>
        <dsp:cNvSpPr/>
      </dsp:nvSpPr>
      <dsp:spPr>
        <a:xfrm>
          <a:off x="494204" y="0"/>
          <a:ext cx="4722070" cy="4722070"/>
        </a:xfrm>
        <a:prstGeom prst="triangl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A29450-7F75-4E49-A208-A794251CF934}">
      <dsp:nvSpPr>
        <dsp:cNvPr id="0" name=""/>
        <dsp:cNvSpPr/>
      </dsp:nvSpPr>
      <dsp:spPr>
        <a:xfrm>
          <a:off x="2803343" y="472668"/>
          <a:ext cx="3069345" cy="839274"/>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Build Container Image</a:t>
          </a:r>
        </a:p>
      </dsp:txBody>
      <dsp:txXfrm>
        <a:off x="2844313" y="513638"/>
        <a:ext cx="2987405" cy="757334"/>
      </dsp:txXfrm>
    </dsp:sp>
    <dsp:sp modelId="{34862EB8-5433-49FD-89A9-FDFFFC036B42}">
      <dsp:nvSpPr>
        <dsp:cNvPr id="0" name=""/>
        <dsp:cNvSpPr/>
      </dsp:nvSpPr>
      <dsp:spPr>
        <a:xfrm>
          <a:off x="2803343" y="1416851"/>
          <a:ext cx="3069345" cy="839274"/>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Automate Testing</a:t>
          </a:r>
        </a:p>
      </dsp:txBody>
      <dsp:txXfrm>
        <a:off x="2844313" y="1457821"/>
        <a:ext cx="2987405" cy="757334"/>
      </dsp:txXfrm>
    </dsp:sp>
    <dsp:sp modelId="{6F4F839E-1A86-49D0-8607-BAEA25B9EB8F}">
      <dsp:nvSpPr>
        <dsp:cNvPr id="0" name=""/>
        <dsp:cNvSpPr/>
      </dsp:nvSpPr>
      <dsp:spPr>
        <a:xfrm>
          <a:off x="2803343" y="2361035"/>
          <a:ext cx="3069345" cy="839274"/>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Run Anywhere</a:t>
          </a:r>
        </a:p>
      </dsp:txBody>
      <dsp:txXfrm>
        <a:off x="2844313" y="2402005"/>
        <a:ext cx="2987405" cy="757334"/>
      </dsp:txXfrm>
    </dsp:sp>
    <dsp:sp modelId="{759486F7-3965-4B0C-B223-30762EB4AD4E}">
      <dsp:nvSpPr>
        <dsp:cNvPr id="0" name=""/>
        <dsp:cNvSpPr/>
      </dsp:nvSpPr>
      <dsp:spPr>
        <a:xfrm>
          <a:off x="2803343" y="3305218"/>
          <a:ext cx="3069345" cy="839274"/>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Scale Rapidly</a:t>
          </a:r>
        </a:p>
      </dsp:txBody>
      <dsp:txXfrm>
        <a:off x="2844313" y="3346188"/>
        <a:ext cx="2987405" cy="7573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96E7B-64BC-4B14-9FE3-9BDD35F0B566}" type="datetimeFigureOut">
              <a:rPr lang="en-US" smtClean="0"/>
              <a:t>4/11/2019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CB2B43-77EA-4659-99D2-D9864EEEF861}" type="slidenum">
              <a:rPr lang="en-US" smtClean="0"/>
              <a:t>‹#›</a:t>
            </a:fld>
            <a:endParaRPr lang="en-US"/>
          </a:p>
        </p:txBody>
      </p:sp>
    </p:spTree>
    <p:extLst>
      <p:ext uri="{BB962C8B-B14F-4D97-AF65-F5344CB8AC3E}">
        <p14:creationId xmlns:p14="http://schemas.microsoft.com/office/powerpoint/2010/main" val="32794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CB2B43-77EA-4659-99D2-D9864EEEF861}" type="slidenum">
              <a:rPr lang="en-US" smtClean="0"/>
              <a:t>4</a:t>
            </a:fld>
            <a:endParaRPr lang="en-US"/>
          </a:p>
        </p:txBody>
      </p:sp>
    </p:spTree>
    <p:extLst>
      <p:ext uri="{BB962C8B-B14F-4D97-AF65-F5344CB8AC3E}">
        <p14:creationId xmlns:p14="http://schemas.microsoft.com/office/powerpoint/2010/main" val="1609468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CB2B43-77EA-4659-99D2-D9864EEEF861}" type="slidenum">
              <a:rPr lang="en-US" smtClean="0"/>
              <a:t>5</a:t>
            </a:fld>
            <a:endParaRPr lang="en-US"/>
          </a:p>
        </p:txBody>
      </p:sp>
    </p:spTree>
    <p:extLst>
      <p:ext uri="{BB962C8B-B14F-4D97-AF65-F5344CB8AC3E}">
        <p14:creationId xmlns:p14="http://schemas.microsoft.com/office/powerpoint/2010/main" val="153688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CB2B43-77EA-4659-99D2-D9864EEEF861}" type="slidenum">
              <a:rPr lang="en-US" smtClean="0"/>
              <a:t>9</a:t>
            </a:fld>
            <a:endParaRPr lang="en-US"/>
          </a:p>
        </p:txBody>
      </p:sp>
    </p:spTree>
    <p:extLst>
      <p:ext uri="{BB962C8B-B14F-4D97-AF65-F5344CB8AC3E}">
        <p14:creationId xmlns:p14="http://schemas.microsoft.com/office/powerpoint/2010/main" val="412616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69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11108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22894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495282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4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DC652C-E2CF-41E3-94E5-4DEFBC408DB9}"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2621806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C652C-E2CF-41E3-94E5-4DEFBC408DB9}"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539889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DC652C-E2CF-41E3-94E5-4DEFBC408DB9}"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32306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3DC652C-E2CF-41E3-94E5-4DEFBC408DB9}" type="datetimeFigureOut">
              <a:rPr lang="en-US" smtClean="0"/>
              <a:t>4/11/2019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158831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63DC652C-E2CF-41E3-94E5-4DEFBC408DB9}" type="datetimeFigureOut">
              <a:rPr lang="en-US" smtClean="0"/>
              <a:t>4/11/2019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D1F7866-BAB0-404C-B80A-0A091DECADAC}" type="slidenum">
              <a:rPr lang="en-US" smtClean="0"/>
              <a:t>‹#›</a:t>
            </a:fld>
            <a:endParaRPr lang="en-US"/>
          </a:p>
        </p:txBody>
      </p:sp>
    </p:spTree>
    <p:extLst>
      <p:ext uri="{BB962C8B-B14F-4D97-AF65-F5344CB8AC3E}">
        <p14:creationId xmlns:p14="http://schemas.microsoft.com/office/powerpoint/2010/main" val="168000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DC652C-E2CF-41E3-94E5-4DEFBC408DB9}"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783672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63DC652C-E2CF-41E3-94E5-4DEFBC408DB9}" type="datetimeFigureOut">
              <a:rPr lang="en-US" smtClean="0"/>
              <a:t>4/11/2019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D1F7866-BAB0-404C-B80A-0A091DECADAC}"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7864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11560" y="2441437"/>
            <a:ext cx="7772400" cy="1470025"/>
          </a:xfrm>
        </p:spPr>
        <p:txBody>
          <a:bodyPr>
            <a:normAutofit/>
          </a:bodyPr>
          <a:lstStyle/>
          <a:p>
            <a:r>
              <a:rPr lang="fr-FR" sz="4000" dirty="0">
                <a:latin typeface="Claire Hand" panose="02000506040000020004" pitchFamily="50" charset="0"/>
                <a:cs typeface="Arial" panose="020B0604020202020204" pitchFamily="34" charset="0"/>
              </a:rPr>
              <a:t>AWS Containers &amp; Kubernetes</a:t>
            </a:r>
            <a:endParaRPr lang="en-US" sz="4000" dirty="0">
              <a:latin typeface="Claire Hand" panose="02000506040000020004" pitchFamily="50" charset="0"/>
              <a:cs typeface="Arial" panose="020B0604020202020204" pitchFamily="34" charset="0"/>
            </a:endParaRPr>
          </a:p>
        </p:txBody>
      </p:sp>
      <p:sp>
        <p:nvSpPr>
          <p:cNvPr id="4" name="AutoShape 2" descr="Résultat de recherche d'images pour &quot;Cern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Résultat de recherche d'images pour &quot;Microservic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60338"/>
            <a:ext cx="4776465" cy="1853269"/>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txBox="1">
            <a:spLocks/>
          </p:cNvSpPr>
          <p:nvPr/>
        </p:nvSpPr>
        <p:spPr>
          <a:xfrm>
            <a:off x="2411760" y="4725144"/>
            <a:ext cx="5616624"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dirty="0">
                <a:latin typeface="Claire Hand" panose="02000506040000020004" pitchFamily="50" charset="0"/>
                <a:cs typeface="Arial" panose="020B0604020202020204" pitchFamily="34" charset="0"/>
              </a:rPr>
              <a:t>Udayakumar Mathivanan</a:t>
            </a:r>
          </a:p>
          <a:p>
            <a:r>
              <a:rPr lang="fr-FR" sz="2800" dirty="0">
                <a:latin typeface="Claire Hand" panose="02000506040000020004" pitchFamily="50" charset="0"/>
                <a:cs typeface="Arial" panose="020B0604020202020204" pitchFamily="34" charset="0"/>
              </a:rPr>
              <a:t>Cloud Solution Architect</a:t>
            </a:r>
            <a:endParaRPr lang="en-US" sz="2800" dirty="0">
              <a:latin typeface="Claire Hand" panose="02000506040000020004" pitchFamily="50" charset="0"/>
              <a:cs typeface="Arial" panose="020B0604020202020204" pitchFamily="34" charset="0"/>
            </a:endParaRPr>
          </a:p>
        </p:txBody>
      </p:sp>
      <p:pic>
        <p:nvPicPr>
          <p:cNvPr id="11" name="Picture 10"/>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35030" y="5157192"/>
            <a:ext cx="1521460" cy="223520"/>
          </a:xfrm>
          <a:prstGeom prst="rect">
            <a:avLst/>
          </a:prstGeom>
          <a:noFill/>
          <a:ln>
            <a:noFill/>
          </a:ln>
        </p:spPr>
      </p:pic>
      <p:pic>
        <p:nvPicPr>
          <p:cNvPr id="12" name="Picture 1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940745" y="5464532"/>
            <a:ext cx="1391920" cy="97155"/>
          </a:xfrm>
          <a:prstGeom prst="rect">
            <a:avLst/>
          </a:prstGeom>
          <a:noFill/>
          <a:ln>
            <a:noFill/>
          </a:ln>
        </p:spPr>
      </p:pic>
      <p:pic>
        <p:nvPicPr>
          <p:cNvPr id="13" name="Picture 12"/>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941380" y="5686782"/>
            <a:ext cx="1016635" cy="95885"/>
          </a:xfrm>
          <a:prstGeom prst="rect">
            <a:avLst/>
          </a:prstGeom>
          <a:noFill/>
          <a:ln>
            <a:noFill/>
          </a:ln>
        </p:spPr>
      </p:pic>
    </p:spTree>
    <p:extLst>
      <p:ext uri="{BB962C8B-B14F-4D97-AF65-F5344CB8AC3E}">
        <p14:creationId xmlns:p14="http://schemas.microsoft.com/office/powerpoint/2010/main" val="3283406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7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9" name="Rectangle 7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50" name="Straight Connector 7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151" name="Rectangle 7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152" name="Rectangle 7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8" y="394220"/>
            <a:ext cx="2313633" cy="751350"/>
          </a:xfrm>
        </p:spPr>
        <p:txBody>
          <a:bodyPr vert="horz" lIns="91440" tIns="45720" rIns="91440" bIns="45720" rtlCol="0" anchor="b">
            <a:normAutofit/>
          </a:bodyPr>
          <a:lstStyle/>
          <a:p>
            <a:r>
              <a:rPr lang="en-US" sz="3100" dirty="0">
                <a:solidFill>
                  <a:srgbClr val="FFFFFF"/>
                </a:solidFill>
              </a:rPr>
              <a:t>EKS</a:t>
            </a:r>
          </a:p>
        </p:txBody>
      </p:sp>
      <p:sp>
        <p:nvSpPr>
          <p:cNvPr id="3" name="TextBox 2">
            <a:extLst>
              <a:ext uri="{FF2B5EF4-FFF2-40B4-BE49-F238E27FC236}">
                <a16:creationId xmlns:a16="http://schemas.microsoft.com/office/drawing/2014/main" id="{0E6CA33F-3D01-4D19-90EC-D9566BA53B8E}"/>
              </a:ext>
            </a:extLst>
          </p:cNvPr>
          <p:cNvSpPr txBox="1"/>
          <p:nvPr/>
        </p:nvSpPr>
        <p:spPr>
          <a:xfrm>
            <a:off x="431715" y="1330795"/>
            <a:ext cx="2313633" cy="5132985"/>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dirty="0">
                <a:solidFill>
                  <a:schemeClr val="bg1"/>
                </a:solidFill>
              </a:rPr>
              <a:t>Amazon EKS is a fully managed service that makes it easy to deploy, manage, and scale containerized applications using Kubernetes on AWS.</a:t>
            </a:r>
          </a:p>
          <a:p>
            <a:pPr marL="285750" indent="-285750" defTabSz="914400">
              <a:lnSpc>
                <a:spcPct val="90000"/>
              </a:lnSpc>
              <a:spcAft>
                <a:spcPts val="600"/>
              </a:spcAft>
              <a:buClr>
                <a:schemeClr val="accent1"/>
              </a:buClr>
              <a:buFont typeface="Calibri" panose="020F0502020204030204" pitchFamily="34" charset="0"/>
              <a:buChar char="§"/>
            </a:pPr>
            <a:endParaRPr lang="en-US" dirty="0">
              <a:solidFill>
                <a:schemeClr val="bg1"/>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dirty="0">
                <a:solidFill>
                  <a:schemeClr val="bg1"/>
                </a:solidFill>
              </a:rPr>
              <a:t> Amazon EKS runs the Kubernetes control plane for you across multiple AWS availability zones to eliminate a single point of failure.</a:t>
            </a:r>
            <a:endParaRPr lang="en-US" sz="1600" dirty="0">
              <a:solidFill>
                <a:schemeClr val="bg1"/>
              </a:solidFill>
            </a:endParaRPr>
          </a:p>
        </p:txBody>
      </p:sp>
      <p:sp>
        <p:nvSpPr>
          <p:cNvPr id="6153" name="Rectangle 8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194" name="Picture 2" descr="EKS-demo-app">
            <a:extLst>
              <a:ext uri="{FF2B5EF4-FFF2-40B4-BE49-F238E27FC236}">
                <a16:creationId xmlns:a16="http://schemas.microsoft.com/office/drawing/2014/main" id="{05A23779-F3AF-4315-B1B4-B048DDB2B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598" y="596687"/>
            <a:ext cx="5370414" cy="537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9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736" y="3122691"/>
            <a:ext cx="5688632"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Demo on Lambda Function from Browser script</a:t>
            </a:r>
          </a:p>
        </p:txBody>
      </p:sp>
    </p:spTree>
    <p:extLst>
      <p:ext uri="{BB962C8B-B14F-4D97-AF65-F5344CB8AC3E}">
        <p14:creationId xmlns:p14="http://schemas.microsoft.com/office/powerpoint/2010/main" val="414257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37967" y="258425"/>
            <a:ext cx="2313633" cy="610498"/>
          </a:xfrm>
        </p:spPr>
        <p:txBody>
          <a:bodyPr vert="horz" lIns="91440" tIns="45720" rIns="91440" bIns="45720" rtlCol="0" anchor="b">
            <a:normAutofit/>
          </a:bodyPr>
          <a:lstStyle/>
          <a:p>
            <a:r>
              <a:rPr lang="en-US" sz="3100" dirty="0">
                <a:solidFill>
                  <a:srgbClr val="FFFFFF"/>
                </a:solidFill>
              </a:rPr>
              <a:t>Containers</a:t>
            </a:r>
          </a:p>
        </p:txBody>
      </p:sp>
      <p:sp>
        <p:nvSpPr>
          <p:cNvPr id="3" name="TextBox 2">
            <a:extLst>
              <a:ext uri="{FF2B5EF4-FFF2-40B4-BE49-F238E27FC236}">
                <a16:creationId xmlns:a16="http://schemas.microsoft.com/office/drawing/2014/main" id="{0E6CA33F-3D01-4D19-90EC-D9566BA53B8E}"/>
              </a:ext>
            </a:extLst>
          </p:cNvPr>
          <p:cNvSpPr txBox="1"/>
          <p:nvPr/>
        </p:nvSpPr>
        <p:spPr>
          <a:xfrm>
            <a:off x="155510" y="1127348"/>
            <a:ext cx="2688298" cy="4861971"/>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Wingdings" panose="05000000000000000000" pitchFamily="2" charset="2"/>
              <a:buChar char="§"/>
            </a:pPr>
            <a:r>
              <a:rPr lang="en-US" dirty="0">
                <a:solidFill>
                  <a:srgbClr val="FFFFFF"/>
                </a:solidFill>
              </a:rPr>
              <a:t>Containers provide a standard way to package your application's code, configurations, and dependencies into a single object.</a:t>
            </a:r>
          </a:p>
          <a:p>
            <a:pPr marL="285750" indent="-285750" defTabSz="914400">
              <a:lnSpc>
                <a:spcPct val="90000"/>
              </a:lnSpc>
              <a:spcAft>
                <a:spcPts val="600"/>
              </a:spcAft>
              <a:buClr>
                <a:schemeClr val="accent1"/>
              </a:buClr>
              <a:buFont typeface="Wingdings" panose="05000000000000000000" pitchFamily="2" charset="2"/>
              <a:buChar char="§"/>
            </a:pPr>
            <a:endParaRPr lang="en-US" dirty="0">
              <a:solidFill>
                <a:srgbClr val="FFFFFF"/>
              </a:solidFill>
            </a:endParaRPr>
          </a:p>
          <a:p>
            <a:pPr marL="285750" indent="-285750" defTabSz="914400">
              <a:lnSpc>
                <a:spcPct val="90000"/>
              </a:lnSpc>
              <a:spcAft>
                <a:spcPts val="600"/>
              </a:spcAft>
              <a:buClr>
                <a:schemeClr val="accent1"/>
              </a:buClr>
              <a:buFont typeface="Wingdings" panose="05000000000000000000" pitchFamily="2" charset="2"/>
              <a:buChar char="§"/>
            </a:pPr>
            <a:r>
              <a:rPr lang="en-US" dirty="0">
                <a:solidFill>
                  <a:srgbClr val="FFFFFF"/>
                </a:solidFill>
              </a:rPr>
              <a:t>Containers share an operating system installed on the server and run as resource-isolated processes, ensuring quick, reliable, and consistent deployments, regardless of environment.</a:t>
            </a:r>
          </a:p>
        </p:txBody>
      </p:sp>
      <p:sp>
        <p:nvSpPr>
          <p:cNvPr id="19" name="Rectangle 1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2" descr="Containers_whats_in_a_container">
            <a:extLst>
              <a:ext uri="{FF2B5EF4-FFF2-40B4-BE49-F238E27FC236}">
                <a16:creationId xmlns:a16="http://schemas.microsoft.com/office/drawing/2014/main" id="{2209B48F-0A57-4A29-86D8-2C96F781E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8052" y="18028"/>
            <a:ext cx="5098562" cy="3399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loud container">
            <a:extLst>
              <a:ext uri="{FF2B5EF4-FFF2-40B4-BE49-F238E27FC236}">
                <a16:creationId xmlns:a16="http://schemas.microsoft.com/office/drawing/2014/main" id="{2B075B5D-1095-4407-BC0A-DADE501185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58" t="2281" r="6158" b="8263"/>
          <a:stretch/>
        </p:blipFill>
        <p:spPr bwMode="auto">
          <a:xfrm>
            <a:off x="3679475" y="3475691"/>
            <a:ext cx="5328593" cy="305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3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vert="horz" lIns="91440" tIns="45720" rIns="91440" bIns="45720" rtlCol="0" anchor="ctr">
            <a:normAutofit/>
          </a:bodyPr>
          <a:lstStyle/>
          <a:p>
            <a:r>
              <a:rPr lang="en-US" sz="3100" dirty="0">
                <a:solidFill>
                  <a:srgbClr val="FFFFFF"/>
                </a:solidFill>
              </a:rPr>
              <a:t>Containers</a:t>
            </a:r>
          </a:p>
        </p:txBody>
      </p:sp>
      <p:sp>
        <p:nvSpPr>
          <p:cNvPr id="36" name="Rectangle 3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1" name="TextBox 2">
            <a:extLst>
              <a:ext uri="{FF2B5EF4-FFF2-40B4-BE49-F238E27FC236}">
                <a16:creationId xmlns:a16="http://schemas.microsoft.com/office/drawing/2014/main" id="{18555F6A-1DB3-42DC-AD21-1AC990B9457E}"/>
              </a:ext>
            </a:extLst>
          </p:cNvPr>
          <p:cNvGraphicFramePr/>
          <p:nvPr>
            <p:extLst>
              <p:ext uri="{D42A27DB-BD31-4B8C-83A1-F6EECF244321}">
                <p14:modId xmlns:p14="http://schemas.microsoft.com/office/powerpoint/2010/main" val="1091463139"/>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0306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vert="horz" lIns="91440" tIns="45720" rIns="91440" bIns="45720" rtlCol="0" anchor="ctr">
            <a:normAutofit/>
          </a:bodyPr>
          <a:lstStyle/>
          <a:p>
            <a:r>
              <a:rPr lang="en-US" sz="3100" dirty="0">
                <a:solidFill>
                  <a:srgbClr val="FFFFFF"/>
                </a:solidFill>
              </a:rPr>
              <a:t>Containers</a:t>
            </a:r>
          </a:p>
        </p:txBody>
      </p:sp>
      <p:sp>
        <p:nvSpPr>
          <p:cNvPr id="36" name="Rectangle 3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Diagram 2">
            <a:extLst>
              <a:ext uri="{FF2B5EF4-FFF2-40B4-BE49-F238E27FC236}">
                <a16:creationId xmlns:a16="http://schemas.microsoft.com/office/drawing/2014/main" id="{1CF54481-9177-4037-9530-0C0273AA607B}"/>
              </a:ext>
            </a:extLst>
          </p:cNvPr>
          <p:cNvGraphicFramePr/>
          <p:nvPr>
            <p:extLst>
              <p:ext uri="{D42A27DB-BD31-4B8C-83A1-F6EECF244321}">
                <p14:modId xmlns:p14="http://schemas.microsoft.com/office/powerpoint/2010/main" val="687004893"/>
              </p:ext>
            </p:extLst>
          </p:nvPr>
        </p:nvGraphicFramePr>
        <p:xfrm>
          <a:off x="2829002" y="1169800"/>
          <a:ext cx="6314998" cy="4722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678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vert="horz" lIns="91440" tIns="45720" rIns="91440" bIns="45720" rtlCol="0" anchor="ctr">
            <a:normAutofit/>
          </a:bodyPr>
          <a:lstStyle/>
          <a:p>
            <a:r>
              <a:rPr lang="en-US" sz="3100" dirty="0">
                <a:solidFill>
                  <a:srgbClr val="FFFFFF"/>
                </a:solidFill>
              </a:rPr>
              <a:t>Containers</a:t>
            </a:r>
          </a:p>
        </p:txBody>
      </p:sp>
      <p:sp>
        <p:nvSpPr>
          <p:cNvPr id="36" name="Rectangle 3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6C8391E2-2A76-45EE-BE90-50D35EF15852}"/>
              </a:ext>
            </a:extLst>
          </p:cNvPr>
          <p:cNvSpPr txBox="1"/>
          <p:nvPr/>
        </p:nvSpPr>
        <p:spPr>
          <a:xfrm>
            <a:off x="3180001" y="157844"/>
            <a:ext cx="3264207" cy="738664"/>
          </a:xfrm>
          <a:prstGeom prst="rect">
            <a:avLst/>
          </a:prstGeom>
          <a:noFill/>
        </p:spPr>
        <p:txBody>
          <a:bodyPr wrap="square" rtlCol="0">
            <a:spAutoFit/>
          </a:bodyPr>
          <a:lstStyle/>
          <a:p>
            <a:r>
              <a:rPr lang="en-US" sz="2400" b="1" dirty="0"/>
              <a:t>Common Use Cases</a:t>
            </a:r>
          </a:p>
          <a:p>
            <a:endParaRPr lang="en-US" dirty="0"/>
          </a:p>
        </p:txBody>
      </p:sp>
      <p:sp>
        <p:nvSpPr>
          <p:cNvPr id="5" name="TextBox 4">
            <a:extLst>
              <a:ext uri="{FF2B5EF4-FFF2-40B4-BE49-F238E27FC236}">
                <a16:creationId xmlns:a16="http://schemas.microsoft.com/office/drawing/2014/main" id="{5BD5DE02-F9BE-4A21-9BB6-4C6A9B604CD3}"/>
              </a:ext>
            </a:extLst>
          </p:cNvPr>
          <p:cNvSpPr txBox="1"/>
          <p:nvPr/>
        </p:nvSpPr>
        <p:spPr>
          <a:xfrm>
            <a:off x="3312790" y="880374"/>
            <a:ext cx="4924989" cy="4135106"/>
          </a:xfrm>
          <a:prstGeom prst="rect">
            <a:avLst/>
          </a:prstGeom>
          <a:noFill/>
        </p:spPr>
        <p:txBody>
          <a:bodyPr wrap="square" rtlCol="0">
            <a:spAutoFit/>
          </a:bodyPr>
          <a:lstStyle/>
          <a:p>
            <a:pPr marL="285750" indent="-285750">
              <a:lnSpc>
                <a:spcPct val="250000"/>
              </a:lnSpc>
              <a:buFont typeface="Wingdings" panose="05000000000000000000" pitchFamily="2" charset="2"/>
              <a:buChar char="§"/>
            </a:pPr>
            <a:r>
              <a:rPr lang="en-US" dirty="0"/>
              <a:t>Microservices</a:t>
            </a:r>
          </a:p>
          <a:p>
            <a:pPr marL="285750" indent="-285750">
              <a:lnSpc>
                <a:spcPct val="250000"/>
              </a:lnSpc>
              <a:buFont typeface="Wingdings" panose="05000000000000000000" pitchFamily="2" charset="2"/>
              <a:buChar char="§"/>
            </a:pPr>
            <a:r>
              <a:rPr lang="en-US" dirty="0"/>
              <a:t>Batch Processing</a:t>
            </a:r>
          </a:p>
          <a:p>
            <a:pPr marL="285750" indent="-285750">
              <a:lnSpc>
                <a:spcPct val="250000"/>
              </a:lnSpc>
              <a:buFont typeface="Wingdings" panose="05000000000000000000" pitchFamily="2" charset="2"/>
              <a:buChar char="§"/>
            </a:pPr>
            <a:r>
              <a:rPr lang="en-US" dirty="0"/>
              <a:t>Machine Learning</a:t>
            </a:r>
          </a:p>
          <a:p>
            <a:pPr marL="285750" indent="-285750">
              <a:lnSpc>
                <a:spcPct val="250000"/>
              </a:lnSpc>
              <a:buFont typeface="Wingdings" panose="05000000000000000000" pitchFamily="2" charset="2"/>
              <a:buChar char="§"/>
            </a:pPr>
            <a:r>
              <a:rPr lang="en-US" dirty="0"/>
              <a:t>Hybrid Application</a:t>
            </a:r>
          </a:p>
          <a:p>
            <a:pPr marL="285750" indent="-285750">
              <a:lnSpc>
                <a:spcPct val="250000"/>
              </a:lnSpc>
              <a:buFont typeface="Wingdings" panose="05000000000000000000" pitchFamily="2" charset="2"/>
              <a:buChar char="§"/>
            </a:pPr>
            <a:r>
              <a:rPr lang="en-US" dirty="0"/>
              <a:t>Application Migration to Cloud</a:t>
            </a:r>
          </a:p>
          <a:p>
            <a:pPr marL="285750" indent="-285750">
              <a:lnSpc>
                <a:spcPct val="250000"/>
              </a:lnSpc>
              <a:buFont typeface="Wingdings" panose="05000000000000000000" pitchFamily="2" charset="2"/>
              <a:buChar char="§"/>
            </a:pPr>
            <a:r>
              <a:rPr lang="en-US" dirty="0"/>
              <a:t>Platform as a Service</a:t>
            </a:r>
          </a:p>
        </p:txBody>
      </p:sp>
    </p:spTree>
    <p:extLst>
      <p:ext uri="{BB962C8B-B14F-4D97-AF65-F5344CB8AC3E}">
        <p14:creationId xmlns:p14="http://schemas.microsoft.com/office/powerpoint/2010/main" val="1696626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388"/>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ECS</a:t>
            </a:r>
          </a:p>
        </p:txBody>
      </p:sp>
      <p:pic>
        <p:nvPicPr>
          <p:cNvPr id="1026" name="Picture 2" descr="Image result for aws containers">
            <a:extLst>
              <a:ext uri="{FF2B5EF4-FFF2-40B4-BE49-F238E27FC236}">
                <a16:creationId xmlns:a16="http://schemas.microsoft.com/office/drawing/2014/main" id="{38BA9ED6-2950-43BD-B72B-7DA02B8C6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364" y="2132856"/>
            <a:ext cx="6624736" cy="4120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8B0C17-43B7-4BEF-BC6B-9CBCDF55E467}"/>
              </a:ext>
            </a:extLst>
          </p:cNvPr>
          <p:cNvSpPr txBox="1"/>
          <p:nvPr/>
        </p:nvSpPr>
        <p:spPr>
          <a:xfrm>
            <a:off x="1259632" y="0"/>
            <a:ext cx="6912768" cy="1815882"/>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t>Amazon Elastic Container Service (Amazon ECS) is the Amazon Web Service you use to run Docker applications on a scalable cluster.</a:t>
            </a:r>
          </a:p>
          <a:p>
            <a:pPr marL="285750" indent="-285750" algn="just">
              <a:buFont typeface="Wingdings" panose="05000000000000000000" pitchFamily="2" charset="2"/>
              <a:buChar char="§"/>
            </a:pPr>
            <a:endParaRPr lang="en-US" sz="1600" dirty="0"/>
          </a:p>
          <a:p>
            <a:pPr marL="285750" indent="-285750" algn="just">
              <a:buFont typeface="Wingdings" panose="05000000000000000000" pitchFamily="2" charset="2"/>
              <a:buChar char="§"/>
            </a:pPr>
            <a:r>
              <a:rPr lang="en-US" sz="1600" dirty="0"/>
              <a:t>AWS Fargate is a compute engine for Amazon ECS that allows you to run containers without having to manage servers or clusters. With AWS Fargate, you no longer have to provision, configure, and scale clusters of virtual machines to run containers.</a:t>
            </a:r>
          </a:p>
        </p:txBody>
      </p:sp>
    </p:spTree>
    <p:extLst>
      <p:ext uri="{BB962C8B-B14F-4D97-AF65-F5344CB8AC3E}">
        <p14:creationId xmlns:p14="http://schemas.microsoft.com/office/powerpoint/2010/main" val="109446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388"/>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Docker</a:t>
            </a:r>
          </a:p>
        </p:txBody>
      </p:sp>
      <p:pic>
        <p:nvPicPr>
          <p:cNvPr id="3" name="Picture 2" descr="https://cdn-images-1.medium.com/max/800/1*E0SsYen436st84JVeBz4dQ.png">
            <a:extLst>
              <a:ext uri="{FF2B5EF4-FFF2-40B4-BE49-F238E27FC236}">
                <a16:creationId xmlns:a16="http://schemas.microsoft.com/office/drawing/2014/main" id="{F1324460-F5A8-4638-AC96-2C2D0AD31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115901"/>
            <a:ext cx="3428628" cy="30120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1D0DFCA-DA91-46F6-A7E9-3D62F85DBA3D}"/>
              </a:ext>
            </a:extLst>
          </p:cNvPr>
          <p:cNvSpPr/>
          <p:nvPr/>
        </p:nvSpPr>
        <p:spPr>
          <a:xfrm>
            <a:off x="611560" y="1700808"/>
            <a:ext cx="7416824" cy="1200329"/>
          </a:xfrm>
          <a:prstGeom prst="rect">
            <a:avLst/>
          </a:prstGeom>
        </p:spPr>
        <p:txBody>
          <a:bodyPr wrap="square">
            <a:spAutoFit/>
          </a:bodyPr>
          <a:lstStyle/>
          <a:p>
            <a:r>
              <a:rPr lang="en-US" b="1" dirty="0">
                <a:solidFill>
                  <a:srgbClr val="6A6A6A"/>
                </a:solidFill>
                <a:latin typeface="arial" panose="020B0604020202020204" pitchFamily="34" charset="0"/>
              </a:rPr>
              <a:t>Docker</a:t>
            </a:r>
            <a:r>
              <a:rPr lang="en-US" dirty="0">
                <a:solidFill>
                  <a:srgbClr val="545454"/>
                </a:solidFill>
                <a:latin typeface="arial" panose="020B0604020202020204" pitchFamily="34" charset="0"/>
              </a:rPr>
              <a:t> is a tool designed to make it easier to create, deploy, and run applications by using containers. Containers allow a developer to package up an application with all of the parts it needs, such as libraries and other dependencies, and ship it all out as one package</a:t>
            </a:r>
            <a:endParaRPr lang="en-US" dirty="0"/>
          </a:p>
        </p:txBody>
      </p:sp>
    </p:spTree>
    <p:extLst>
      <p:ext uri="{BB962C8B-B14F-4D97-AF65-F5344CB8AC3E}">
        <p14:creationId xmlns:p14="http://schemas.microsoft.com/office/powerpoint/2010/main" val="4289857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736" y="3122691"/>
            <a:ext cx="3456384"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Demo on ECS</a:t>
            </a:r>
          </a:p>
        </p:txBody>
      </p:sp>
    </p:spTree>
    <p:extLst>
      <p:ext uri="{BB962C8B-B14F-4D97-AF65-F5344CB8AC3E}">
        <p14:creationId xmlns:p14="http://schemas.microsoft.com/office/powerpoint/2010/main" val="299589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7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9" name="Rectangle 7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50" name="Straight Connector 7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151" name="Rectangle 7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152" name="Rectangle 7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8" y="394220"/>
            <a:ext cx="2313633" cy="751350"/>
          </a:xfrm>
        </p:spPr>
        <p:txBody>
          <a:bodyPr vert="horz" lIns="91440" tIns="45720" rIns="91440" bIns="45720" rtlCol="0" anchor="b">
            <a:normAutofit/>
          </a:bodyPr>
          <a:lstStyle/>
          <a:p>
            <a:r>
              <a:rPr lang="en-US" sz="3100" dirty="0">
                <a:solidFill>
                  <a:srgbClr val="FFFFFF"/>
                </a:solidFill>
              </a:rPr>
              <a:t>Kubernetes</a:t>
            </a:r>
          </a:p>
        </p:txBody>
      </p:sp>
      <p:sp>
        <p:nvSpPr>
          <p:cNvPr id="3" name="TextBox 2">
            <a:extLst>
              <a:ext uri="{FF2B5EF4-FFF2-40B4-BE49-F238E27FC236}">
                <a16:creationId xmlns:a16="http://schemas.microsoft.com/office/drawing/2014/main" id="{0E6CA33F-3D01-4D19-90EC-D9566BA53B8E}"/>
              </a:ext>
            </a:extLst>
          </p:cNvPr>
          <p:cNvSpPr txBox="1"/>
          <p:nvPr/>
        </p:nvSpPr>
        <p:spPr>
          <a:xfrm>
            <a:off x="431715" y="1330795"/>
            <a:ext cx="2313633" cy="5132985"/>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1600" dirty="0">
                <a:solidFill>
                  <a:srgbClr val="FFFFFF"/>
                </a:solidFill>
              </a:rPr>
              <a:t>Kubernetes is open source software that allows you to deploy and manage containerized applications at scale. </a:t>
            </a:r>
          </a:p>
          <a:p>
            <a:pPr marL="285750" indent="-285750" defTabSz="914400">
              <a:lnSpc>
                <a:spcPct val="90000"/>
              </a:lnSpc>
              <a:spcAft>
                <a:spcPts val="600"/>
              </a:spcAft>
              <a:buClr>
                <a:schemeClr val="accent1"/>
              </a:buClr>
              <a:buFont typeface="Calibri" panose="020F0502020204030204" pitchFamily="34" charset="0"/>
              <a:buChar char="§"/>
            </a:pPr>
            <a:r>
              <a:rPr lang="en-US" sz="1600" dirty="0">
                <a:solidFill>
                  <a:srgbClr val="FFFFFF"/>
                </a:solidFill>
              </a:rPr>
              <a:t>Kubernetes manages clusters of Amazon EC2 compute instances and runs containers on those instances with processes for deployment, maintenance, and scaling. </a:t>
            </a:r>
          </a:p>
          <a:p>
            <a:pPr marL="285750" indent="-285750" defTabSz="914400">
              <a:lnSpc>
                <a:spcPct val="90000"/>
              </a:lnSpc>
              <a:spcAft>
                <a:spcPts val="600"/>
              </a:spcAft>
              <a:buClr>
                <a:schemeClr val="accent1"/>
              </a:buClr>
              <a:buFont typeface="Calibri" panose="020F0502020204030204" pitchFamily="34" charset="0"/>
              <a:buChar char="§"/>
            </a:pPr>
            <a:endParaRPr lang="en-US" sz="1600" dirty="0">
              <a:solidFill>
                <a:srgbClr val="FFFFFF"/>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600" dirty="0">
                <a:solidFill>
                  <a:srgbClr val="FFFFFF"/>
                </a:solidFill>
              </a:rPr>
              <a:t>Open source container management and orchestration</a:t>
            </a:r>
          </a:p>
          <a:p>
            <a:pPr marL="285750" indent="-285750" defTabSz="914400">
              <a:lnSpc>
                <a:spcPct val="90000"/>
              </a:lnSpc>
              <a:spcAft>
                <a:spcPts val="600"/>
              </a:spcAft>
              <a:buClr>
                <a:schemeClr val="accent1"/>
              </a:buClr>
              <a:buFont typeface="Calibri" panose="020F0502020204030204" pitchFamily="34" charset="0"/>
              <a:buChar char="§"/>
            </a:pPr>
            <a:endParaRPr lang="en-US" sz="1600" dirty="0">
              <a:solidFill>
                <a:srgbClr val="FFFFFF"/>
              </a:solidFill>
            </a:endParaRPr>
          </a:p>
        </p:txBody>
      </p:sp>
      <p:sp>
        <p:nvSpPr>
          <p:cNvPr id="6153" name="Rectangle 8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146" name="Picture 2" descr="Image result for aws kubernetes">
            <a:extLst>
              <a:ext uri="{FF2B5EF4-FFF2-40B4-BE49-F238E27FC236}">
                <a16:creationId xmlns:a16="http://schemas.microsoft.com/office/drawing/2014/main" id="{8CB7CA75-5A8D-48DF-8D4E-D627A3FC6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059" y="2467984"/>
            <a:ext cx="5438504" cy="36709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F498BD4-A161-4FF6-B7F4-2149FAFF952B}"/>
              </a:ext>
            </a:extLst>
          </p:cNvPr>
          <p:cNvSpPr/>
          <p:nvPr/>
        </p:nvSpPr>
        <p:spPr>
          <a:xfrm>
            <a:off x="3098077" y="35220"/>
            <a:ext cx="5316967" cy="2031325"/>
          </a:xfrm>
          <a:prstGeom prst="rect">
            <a:avLst/>
          </a:prstGeom>
        </p:spPr>
        <p:txBody>
          <a:bodyPr wrap="square">
            <a:spAutoFit/>
          </a:bodyPr>
          <a:lstStyle/>
          <a:p>
            <a:r>
              <a:rPr lang="en-US" b="1" dirty="0">
                <a:solidFill>
                  <a:srgbClr val="222222"/>
                </a:solidFill>
                <a:latin typeface="arial" panose="020B0604020202020204" pitchFamily="34" charset="0"/>
              </a:rPr>
              <a:t>Kubernetes</a:t>
            </a:r>
            <a:r>
              <a:rPr lang="en-US" dirty="0">
                <a:solidFill>
                  <a:srgbClr val="222222"/>
                </a:solidFill>
                <a:latin typeface="arial" panose="020B0604020202020204" pitchFamily="34" charset="0"/>
              </a:rPr>
              <a:t> is an open source container orchestration platform, allowing large numbers of containers to work together in harmony, reducing operational burden. </a:t>
            </a:r>
            <a:r>
              <a:rPr lang="en-US" b="1" dirty="0" err="1">
                <a:solidFill>
                  <a:srgbClr val="222222"/>
                </a:solidFill>
                <a:latin typeface="arial" panose="020B0604020202020204" pitchFamily="34" charset="0"/>
              </a:rPr>
              <a:t>It</a:t>
            </a:r>
            <a:r>
              <a:rPr lang="en-US" dirty="0" err="1">
                <a:solidFill>
                  <a:srgbClr val="222222"/>
                </a:solidFill>
                <a:latin typeface="arial" panose="020B0604020202020204" pitchFamily="34" charset="0"/>
              </a:rPr>
              <a:t>helps</a:t>
            </a:r>
            <a:r>
              <a:rPr lang="en-US" dirty="0">
                <a:solidFill>
                  <a:srgbClr val="222222"/>
                </a:solidFill>
                <a:latin typeface="arial" panose="020B0604020202020204" pitchFamily="34" charset="0"/>
              </a:rPr>
              <a:t> with things like: Running containers across many different machines. Scaling up or down by adding or removing containers when demand changes.</a:t>
            </a:r>
            <a:endParaRPr lang="en-US" dirty="0"/>
          </a:p>
        </p:txBody>
      </p:sp>
    </p:spTree>
    <p:extLst>
      <p:ext uri="{BB962C8B-B14F-4D97-AF65-F5344CB8AC3E}">
        <p14:creationId xmlns:p14="http://schemas.microsoft.com/office/powerpoint/2010/main" val="172783679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227</Words>
  <Application>Microsoft Office PowerPoint</Application>
  <PresentationFormat>On-screen Show (4:3)</PresentationFormat>
  <Paragraphs>45</Paragraphs>
  <Slides>11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Calibri Light</vt:lpstr>
      <vt:lpstr>Wingdings</vt:lpstr>
      <vt:lpstr>Arial</vt:lpstr>
      <vt:lpstr>Claire Hand</vt:lpstr>
      <vt:lpstr>Retrospect</vt:lpstr>
      <vt:lpstr>AWS Containers &amp; Kubernetes</vt:lpstr>
      <vt:lpstr>Containers</vt:lpstr>
      <vt:lpstr>Containers</vt:lpstr>
      <vt:lpstr>Containers</vt:lpstr>
      <vt:lpstr>Containers</vt:lpstr>
      <vt:lpstr>ECS</vt:lpstr>
      <vt:lpstr>Docker</vt:lpstr>
      <vt:lpstr>Demo on ECS</vt:lpstr>
      <vt:lpstr>Kubernetes</vt:lpstr>
      <vt:lpstr>EKS</vt:lpstr>
      <vt:lpstr>Demo on Lambda Function from Browser script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Containers &amp; Kubernetes</dc:title>
  <dc:creator>umathiva</dc:creator>
  <cp:lastModifiedBy>Udayakumar Mathivanan</cp:lastModifiedBy>
  <cp:revision>12</cp:revision>
  <dcterms:created xsi:type="dcterms:W3CDTF">2019-03-25T23:56:26Z</dcterms:created>
  <dcterms:modified xsi:type="dcterms:W3CDTF">2019-04-11T07:57:25Z</dcterms:modified>
</cp:coreProperties>
</file>